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3" r:id="rId5"/>
    <p:sldId id="259" r:id="rId6"/>
    <p:sldId id="260" r:id="rId7"/>
    <p:sldId id="261" r:id="rId8"/>
    <p:sldId id="258" r:id="rId9"/>
    <p:sldId id="268" r:id="rId10"/>
    <p:sldId id="271" r:id="rId11"/>
    <p:sldId id="262" r:id="rId12"/>
    <p:sldId id="265" r:id="rId13"/>
    <p:sldId id="266" r:id="rId14"/>
    <p:sldId id="269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B7D5EF-30F2-47B4-8EDA-4BEF305AEC9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9271A85-20DB-4083-9143-C1540B0F0EBA}">
      <dgm:prSet phldrT="[Tekst]" custT="1"/>
      <dgm:spPr/>
      <dgm:t>
        <a:bodyPr/>
        <a:lstStyle/>
        <a:p>
          <a:r>
            <a:rPr lang="nl-NL" sz="3200" dirty="0" err="1" smtClean="0"/>
            <a:t>Mono-sachariden</a:t>
          </a:r>
          <a:endParaRPr lang="nl-NL" sz="3200" dirty="0"/>
        </a:p>
      </dgm:t>
    </dgm:pt>
    <dgm:pt modelId="{1B7117B4-C41A-47BA-8657-C17BDAA1FF34}" type="parTrans" cxnId="{9F940C77-EF60-4665-9836-A67B6FFB90F4}">
      <dgm:prSet/>
      <dgm:spPr/>
      <dgm:t>
        <a:bodyPr/>
        <a:lstStyle/>
        <a:p>
          <a:endParaRPr lang="nl-NL"/>
        </a:p>
      </dgm:t>
    </dgm:pt>
    <dgm:pt modelId="{BE4A167C-F4CA-4EE8-AAE5-C286F9557F79}" type="sibTrans" cxnId="{9F940C77-EF60-4665-9836-A67B6FFB90F4}">
      <dgm:prSet/>
      <dgm:spPr/>
      <dgm:t>
        <a:bodyPr/>
        <a:lstStyle/>
        <a:p>
          <a:endParaRPr lang="nl-NL"/>
        </a:p>
      </dgm:t>
    </dgm:pt>
    <dgm:pt modelId="{2753815E-015D-4411-AE50-59288A311558}">
      <dgm:prSet phldrT="[Tekst]"/>
      <dgm:spPr/>
      <dgm:t>
        <a:bodyPr/>
        <a:lstStyle/>
        <a:p>
          <a:r>
            <a:rPr lang="nl-NL" dirty="0" smtClean="0"/>
            <a:t>Glucose</a:t>
          </a:r>
          <a:endParaRPr lang="nl-NL" dirty="0"/>
        </a:p>
      </dgm:t>
    </dgm:pt>
    <dgm:pt modelId="{9C94D21F-164D-4061-9087-05C715189E9D}" type="parTrans" cxnId="{2C6C04FC-3F11-49DA-98C5-6EA081B701D9}">
      <dgm:prSet/>
      <dgm:spPr/>
      <dgm:t>
        <a:bodyPr/>
        <a:lstStyle/>
        <a:p>
          <a:endParaRPr lang="nl-NL"/>
        </a:p>
      </dgm:t>
    </dgm:pt>
    <dgm:pt modelId="{A44EAE81-F75C-4BEA-9848-B1FFA40ED909}" type="sibTrans" cxnId="{2C6C04FC-3F11-49DA-98C5-6EA081B701D9}">
      <dgm:prSet/>
      <dgm:spPr/>
      <dgm:t>
        <a:bodyPr/>
        <a:lstStyle/>
        <a:p>
          <a:endParaRPr lang="nl-NL"/>
        </a:p>
      </dgm:t>
    </dgm:pt>
    <dgm:pt modelId="{50B9E6F0-3F05-4177-AEF0-8500392FF166}">
      <dgm:prSet phldrT="[Tekst]"/>
      <dgm:spPr/>
      <dgm:t>
        <a:bodyPr/>
        <a:lstStyle/>
        <a:p>
          <a:r>
            <a:rPr lang="nl-NL" dirty="0" smtClean="0"/>
            <a:t>Fructose</a:t>
          </a:r>
          <a:endParaRPr lang="nl-NL" dirty="0"/>
        </a:p>
      </dgm:t>
    </dgm:pt>
    <dgm:pt modelId="{DEA15877-57EC-4DD7-81A2-BF5E30A6B7D9}" type="parTrans" cxnId="{EACEEABC-429D-42FA-87B1-48A2BCA76AEC}">
      <dgm:prSet/>
      <dgm:spPr/>
      <dgm:t>
        <a:bodyPr/>
        <a:lstStyle/>
        <a:p>
          <a:endParaRPr lang="nl-NL"/>
        </a:p>
      </dgm:t>
    </dgm:pt>
    <dgm:pt modelId="{C69A9FAE-521A-4EE6-A038-CB2EB3619F49}" type="sibTrans" cxnId="{EACEEABC-429D-42FA-87B1-48A2BCA76AEC}">
      <dgm:prSet/>
      <dgm:spPr/>
      <dgm:t>
        <a:bodyPr/>
        <a:lstStyle/>
        <a:p>
          <a:endParaRPr lang="nl-NL"/>
        </a:p>
      </dgm:t>
    </dgm:pt>
    <dgm:pt modelId="{397B6A6C-23A6-4270-B9D0-36157A93C30C}">
      <dgm:prSet phldrT="[Tekst]" custT="1"/>
      <dgm:spPr/>
      <dgm:t>
        <a:bodyPr/>
        <a:lstStyle/>
        <a:p>
          <a:r>
            <a:rPr lang="nl-NL" sz="3200" dirty="0" smtClean="0"/>
            <a:t>Disachariden</a:t>
          </a:r>
          <a:endParaRPr lang="nl-NL" sz="3200" dirty="0"/>
        </a:p>
      </dgm:t>
    </dgm:pt>
    <dgm:pt modelId="{4ED1CE18-2DA5-4947-B5BD-97B9E8961C75}" type="parTrans" cxnId="{A21B31E3-3D71-491F-87DD-4DCEBD51CB65}">
      <dgm:prSet/>
      <dgm:spPr/>
      <dgm:t>
        <a:bodyPr/>
        <a:lstStyle/>
        <a:p>
          <a:endParaRPr lang="nl-NL"/>
        </a:p>
      </dgm:t>
    </dgm:pt>
    <dgm:pt modelId="{BD6BE7D2-26DA-4D96-83AD-48A99E1C6582}" type="sibTrans" cxnId="{A21B31E3-3D71-491F-87DD-4DCEBD51CB65}">
      <dgm:prSet/>
      <dgm:spPr/>
      <dgm:t>
        <a:bodyPr/>
        <a:lstStyle/>
        <a:p>
          <a:endParaRPr lang="nl-NL"/>
        </a:p>
      </dgm:t>
    </dgm:pt>
    <dgm:pt modelId="{8B6E654E-6DA6-4700-B22B-68C48B8A744C}">
      <dgm:prSet phldrT="[Tekst]"/>
      <dgm:spPr/>
      <dgm:t>
        <a:bodyPr/>
        <a:lstStyle/>
        <a:p>
          <a:r>
            <a:rPr lang="nl-NL" dirty="0" smtClean="0"/>
            <a:t>sacharose</a:t>
          </a:r>
          <a:endParaRPr lang="nl-NL" dirty="0"/>
        </a:p>
      </dgm:t>
    </dgm:pt>
    <dgm:pt modelId="{8F3B8D90-453F-4E7A-B8A5-7C66F57F022F}" type="parTrans" cxnId="{4C02F57C-A7A0-4BF6-A526-3FD3420A4C98}">
      <dgm:prSet/>
      <dgm:spPr/>
      <dgm:t>
        <a:bodyPr/>
        <a:lstStyle/>
        <a:p>
          <a:endParaRPr lang="nl-NL"/>
        </a:p>
      </dgm:t>
    </dgm:pt>
    <dgm:pt modelId="{B72E9E2C-61B5-46D6-B7E8-1C06A305DA4F}" type="sibTrans" cxnId="{4C02F57C-A7A0-4BF6-A526-3FD3420A4C98}">
      <dgm:prSet/>
      <dgm:spPr/>
      <dgm:t>
        <a:bodyPr/>
        <a:lstStyle/>
        <a:p>
          <a:endParaRPr lang="nl-NL"/>
        </a:p>
      </dgm:t>
    </dgm:pt>
    <dgm:pt modelId="{7E07C711-BC5C-4840-85B8-15EDC194825D}">
      <dgm:prSet phldrT="[Tekst]"/>
      <dgm:spPr/>
      <dgm:t>
        <a:bodyPr/>
        <a:lstStyle/>
        <a:p>
          <a:r>
            <a:rPr lang="nl-NL" dirty="0" smtClean="0"/>
            <a:t>Lactose</a:t>
          </a:r>
          <a:endParaRPr lang="nl-NL" dirty="0"/>
        </a:p>
      </dgm:t>
    </dgm:pt>
    <dgm:pt modelId="{2E06841A-7B8F-434E-B4C1-31FAAE6499AD}" type="parTrans" cxnId="{92E3A8F5-2087-4D8B-BAAF-B821403D7C13}">
      <dgm:prSet/>
      <dgm:spPr/>
      <dgm:t>
        <a:bodyPr/>
        <a:lstStyle/>
        <a:p>
          <a:endParaRPr lang="nl-NL"/>
        </a:p>
      </dgm:t>
    </dgm:pt>
    <dgm:pt modelId="{BB63A254-2038-4A93-80F9-2C219D610A3E}" type="sibTrans" cxnId="{92E3A8F5-2087-4D8B-BAAF-B821403D7C13}">
      <dgm:prSet/>
      <dgm:spPr/>
      <dgm:t>
        <a:bodyPr/>
        <a:lstStyle/>
        <a:p>
          <a:endParaRPr lang="nl-NL"/>
        </a:p>
      </dgm:t>
    </dgm:pt>
    <dgm:pt modelId="{BDD2F6CB-E02E-4902-936D-82A1C75A302B}">
      <dgm:prSet phldrT="[Tekst]" custT="1"/>
      <dgm:spPr/>
      <dgm:t>
        <a:bodyPr/>
        <a:lstStyle/>
        <a:p>
          <a:r>
            <a:rPr lang="nl-NL" sz="3200" dirty="0" smtClean="0"/>
            <a:t>Poly</a:t>
          </a:r>
          <a:br>
            <a:rPr lang="nl-NL" sz="3200" dirty="0" smtClean="0"/>
          </a:br>
          <a:r>
            <a:rPr lang="nl-NL" sz="3200" dirty="0" err="1" smtClean="0"/>
            <a:t>sacharyden</a:t>
          </a:r>
          <a:endParaRPr lang="nl-NL" sz="3200" dirty="0"/>
        </a:p>
      </dgm:t>
    </dgm:pt>
    <dgm:pt modelId="{F9600457-3930-418A-89D9-B57CE3A8449E}" type="parTrans" cxnId="{6B0008C9-C18D-4ABF-82A6-A52E7AFF44A1}">
      <dgm:prSet/>
      <dgm:spPr/>
      <dgm:t>
        <a:bodyPr/>
        <a:lstStyle/>
        <a:p>
          <a:endParaRPr lang="nl-NL"/>
        </a:p>
      </dgm:t>
    </dgm:pt>
    <dgm:pt modelId="{C8A2B21A-DE16-4C3C-A280-7D58C68241EB}" type="sibTrans" cxnId="{6B0008C9-C18D-4ABF-82A6-A52E7AFF44A1}">
      <dgm:prSet/>
      <dgm:spPr/>
      <dgm:t>
        <a:bodyPr/>
        <a:lstStyle/>
        <a:p>
          <a:endParaRPr lang="nl-NL"/>
        </a:p>
      </dgm:t>
    </dgm:pt>
    <dgm:pt modelId="{1B6EB382-7D1F-41ED-B23C-A72930212883}">
      <dgm:prSet phldrT="[Tekst]"/>
      <dgm:spPr/>
      <dgm:t>
        <a:bodyPr/>
        <a:lstStyle/>
        <a:p>
          <a:r>
            <a:rPr lang="nl-NL" dirty="0" smtClean="0"/>
            <a:t>Zetmeel</a:t>
          </a:r>
          <a:endParaRPr lang="nl-NL" dirty="0"/>
        </a:p>
      </dgm:t>
    </dgm:pt>
    <dgm:pt modelId="{1004D043-6E08-4F18-B0E4-EC4D3C8D1025}" type="parTrans" cxnId="{2926D025-5D13-4E42-BF8F-4AAE29432E88}">
      <dgm:prSet/>
      <dgm:spPr/>
      <dgm:t>
        <a:bodyPr/>
        <a:lstStyle/>
        <a:p>
          <a:endParaRPr lang="nl-NL"/>
        </a:p>
      </dgm:t>
    </dgm:pt>
    <dgm:pt modelId="{C89EFF01-FABD-44C1-BFAE-A4E0A539F01F}" type="sibTrans" cxnId="{2926D025-5D13-4E42-BF8F-4AAE29432E88}">
      <dgm:prSet/>
      <dgm:spPr/>
      <dgm:t>
        <a:bodyPr/>
        <a:lstStyle/>
        <a:p>
          <a:endParaRPr lang="nl-NL"/>
        </a:p>
      </dgm:t>
    </dgm:pt>
    <dgm:pt modelId="{6A762E10-63FF-4C18-AFFD-A22314E59D05}">
      <dgm:prSet phldrT="[Tekst]"/>
      <dgm:spPr/>
      <dgm:t>
        <a:bodyPr/>
        <a:lstStyle/>
        <a:p>
          <a:r>
            <a:rPr lang="nl-NL" dirty="0" smtClean="0"/>
            <a:t>Galactose</a:t>
          </a:r>
          <a:endParaRPr lang="nl-NL" dirty="0"/>
        </a:p>
      </dgm:t>
    </dgm:pt>
    <dgm:pt modelId="{3A0FD117-C565-45FE-B263-0BAC363CA718}" type="parTrans" cxnId="{C21E5591-46D0-40C0-8402-A4468CC60CB6}">
      <dgm:prSet/>
      <dgm:spPr/>
      <dgm:t>
        <a:bodyPr/>
        <a:lstStyle/>
        <a:p>
          <a:endParaRPr lang="nl-NL"/>
        </a:p>
      </dgm:t>
    </dgm:pt>
    <dgm:pt modelId="{2EEFE089-0DD2-4242-AE69-47F1F35C1DA7}" type="sibTrans" cxnId="{C21E5591-46D0-40C0-8402-A4468CC60CB6}">
      <dgm:prSet/>
      <dgm:spPr/>
      <dgm:t>
        <a:bodyPr/>
        <a:lstStyle/>
        <a:p>
          <a:endParaRPr lang="nl-NL"/>
        </a:p>
      </dgm:t>
    </dgm:pt>
    <dgm:pt modelId="{74274FD7-4E7D-4894-ABA8-0E9B050EAA48}">
      <dgm:prSet phldrT="[Tekst]"/>
      <dgm:spPr/>
      <dgm:t>
        <a:bodyPr/>
        <a:lstStyle/>
        <a:p>
          <a:r>
            <a:rPr lang="nl-NL" dirty="0" smtClean="0"/>
            <a:t>Maltose</a:t>
          </a:r>
          <a:endParaRPr lang="nl-NL" dirty="0"/>
        </a:p>
      </dgm:t>
    </dgm:pt>
    <dgm:pt modelId="{2B73FEEC-9B5C-421C-89C6-E01706E43181}" type="parTrans" cxnId="{BD883C95-B33D-4F36-8316-1DCD0A505D5A}">
      <dgm:prSet/>
      <dgm:spPr/>
      <dgm:t>
        <a:bodyPr/>
        <a:lstStyle/>
        <a:p>
          <a:endParaRPr lang="nl-NL"/>
        </a:p>
      </dgm:t>
    </dgm:pt>
    <dgm:pt modelId="{777BDFD7-26C8-421C-9DB6-F2A6A07915E4}" type="sibTrans" cxnId="{BD883C95-B33D-4F36-8316-1DCD0A505D5A}">
      <dgm:prSet/>
      <dgm:spPr/>
      <dgm:t>
        <a:bodyPr/>
        <a:lstStyle/>
        <a:p>
          <a:endParaRPr lang="nl-NL"/>
        </a:p>
      </dgm:t>
    </dgm:pt>
    <dgm:pt modelId="{0B8B9573-CF37-49C4-9FE1-2FBEBB839CEA}">
      <dgm:prSet phldrT="[Tekst]"/>
      <dgm:spPr/>
      <dgm:t>
        <a:bodyPr/>
        <a:lstStyle/>
        <a:p>
          <a:r>
            <a:rPr lang="nl-NL" dirty="0" err="1" smtClean="0"/>
            <a:t>Glucogeen</a:t>
          </a:r>
          <a:endParaRPr lang="nl-NL" dirty="0"/>
        </a:p>
      </dgm:t>
    </dgm:pt>
    <dgm:pt modelId="{769D9DFB-4CD3-4B23-9EAD-1C1E852C6948}" type="parTrans" cxnId="{B1224C16-068C-4ECE-AFC4-7CE8148D6A8B}">
      <dgm:prSet/>
      <dgm:spPr/>
      <dgm:t>
        <a:bodyPr/>
        <a:lstStyle/>
        <a:p>
          <a:endParaRPr lang="nl-NL"/>
        </a:p>
      </dgm:t>
    </dgm:pt>
    <dgm:pt modelId="{BCE6BBD3-C3F0-4DCE-A942-92236E5DD569}" type="sibTrans" cxnId="{B1224C16-068C-4ECE-AFC4-7CE8148D6A8B}">
      <dgm:prSet/>
      <dgm:spPr/>
      <dgm:t>
        <a:bodyPr/>
        <a:lstStyle/>
        <a:p>
          <a:endParaRPr lang="nl-NL"/>
        </a:p>
      </dgm:t>
    </dgm:pt>
    <dgm:pt modelId="{4F1274CD-A938-452C-AD7D-B2867E0DD84B}">
      <dgm:prSet phldrT="[Tekst]"/>
      <dgm:spPr/>
      <dgm:t>
        <a:bodyPr/>
        <a:lstStyle/>
        <a:p>
          <a:r>
            <a:rPr lang="nl-NL" dirty="0" smtClean="0"/>
            <a:t>Voedings</a:t>
          </a:r>
          <a:br>
            <a:rPr lang="nl-NL" dirty="0" smtClean="0"/>
          </a:br>
          <a:r>
            <a:rPr lang="nl-NL" dirty="0" smtClean="0"/>
            <a:t>vezels</a:t>
          </a:r>
          <a:endParaRPr lang="nl-NL" dirty="0"/>
        </a:p>
      </dgm:t>
    </dgm:pt>
    <dgm:pt modelId="{72891534-67B7-4359-9B23-AFC0A18A7D4D}" type="parTrans" cxnId="{98342823-2CB6-40F8-B09A-70EC5B1F445F}">
      <dgm:prSet/>
      <dgm:spPr/>
      <dgm:t>
        <a:bodyPr/>
        <a:lstStyle/>
        <a:p>
          <a:endParaRPr lang="nl-NL"/>
        </a:p>
      </dgm:t>
    </dgm:pt>
    <dgm:pt modelId="{F01241BB-07FA-440B-B343-E5C552C4FAA1}" type="sibTrans" cxnId="{98342823-2CB6-40F8-B09A-70EC5B1F445F}">
      <dgm:prSet/>
      <dgm:spPr/>
      <dgm:t>
        <a:bodyPr/>
        <a:lstStyle/>
        <a:p>
          <a:endParaRPr lang="nl-NL"/>
        </a:p>
      </dgm:t>
    </dgm:pt>
    <dgm:pt modelId="{8D186C57-6956-4332-AB65-A1FE65813456}" type="pres">
      <dgm:prSet presAssocID="{02B7D5EF-30F2-47B4-8EDA-4BEF305AEC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FFE5EEF-3C80-45B0-ADF8-6028A37A9902}" type="pres">
      <dgm:prSet presAssocID="{79271A85-20DB-4083-9143-C1540B0F0EBA}" presName="composite" presStyleCnt="0"/>
      <dgm:spPr/>
    </dgm:pt>
    <dgm:pt modelId="{9BC1071F-BA99-432F-BDD1-8D60F7EDF038}" type="pres">
      <dgm:prSet presAssocID="{79271A85-20DB-4083-9143-C1540B0F0EB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907016-D747-4E62-86FE-3371B5945A81}" type="pres">
      <dgm:prSet presAssocID="{79271A85-20DB-4083-9143-C1540B0F0EB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9BC26E-0110-4E5A-B175-5B5E1A1A7C49}" type="pres">
      <dgm:prSet presAssocID="{BE4A167C-F4CA-4EE8-AAE5-C286F9557F79}" presName="space" presStyleCnt="0"/>
      <dgm:spPr/>
    </dgm:pt>
    <dgm:pt modelId="{FB3886DF-B031-4878-A60C-A0DE45195086}" type="pres">
      <dgm:prSet presAssocID="{397B6A6C-23A6-4270-B9D0-36157A93C30C}" presName="composite" presStyleCnt="0"/>
      <dgm:spPr/>
    </dgm:pt>
    <dgm:pt modelId="{848DE5EF-A9F3-4B2D-9441-81A298DC1D5A}" type="pres">
      <dgm:prSet presAssocID="{397B6A6C-23A6-4270-B9D0-36157A93C30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DE5BF3-B7F5-4086-B659-DFAE5FDC4D37}" type="pres">
      <dgm:prSet presAssocID="{397B6A6C-23A6-4270-B9D0-36157A93C30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88D86D0-AFC4-4BF9-BE3A-E40E1772F731}" type="pres">
      <dgm:prSet presAssocID="{BD6BE7D2-26DA-4D96-83AD-48A99E1C6582}" presName="space" presStyleCnt="0"/>
      <dgm:spPr/>
    </dgm:pt>
    <dgm:pt modelId="{1B50C3AD-BA78-4402-906D-453C9EE9E21B}" type="pres">
      <dgm:prSet presAssocID="{BDD2F6CB-E02E-4902-936D-82A1C75A302B}" presName="composite" presStyleCnt="0"/>
      <dgm:spPr/>
    </dgm:pt>
    <dgm:pt modelId="{7FCB3FB9-4076-458F-AC1C-C136014BA2F4}" type="pres">
      <dgm:prSet presAssocID="{BDD2F6CB-E02E-4902-936D-82A1C75A302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B7D8EAC-76EF-4564-BF9F-4B3E6043E500}" type="pres">
      <dgm:prSet presAssocID="{BDD2F6CB-E02E-4902-936D-82A1C75A302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1136E31-7022-40C9-989D-F614063F0640}" type="presOf" srcId="{8B6E654E-6DA6-4700-B22B-68C48B8A744C}" destId="{A0DE5BF3-B7F5-4086-B659-DFAE5FDC4D37}" srcOrd="0" destOrd="0" presId="urn:microsoft.com/office/officeart/2005/8/layout/hList1"/>
    <dgm:cxn modelId="{4C02F57C-A7A0-4BF6-A526-3FD3420A4C98}" srcId="{397B6A6C-23A6-4270-B9D0-36157A93C30C}" destId="{8B6E654E-6DA6-4700-B22B-68C48B8A744C}" srcOrd="0" destOrd="0" parTransId="{8F3B8D90-453F-4E7A-B8A5-7C66F57F022F}" sibTransId="{B72E9E2C-61B5-46D6-B7E8-1C06A305DA4F}"/>
    <dgm:cxn modelId="{BD883C95-B33D-4F36-8316-1DCD0A505D5A}" srcId="{397B6A6C-23A6-4270-B9D0-36157A93C30C}" destId="{74274FD7-4E7D-4894-ABA8-0E9B050EAA48}" srcOrd="2" destOrd="0" parTransId="{2B73FEEC-9B5C-421C-89C6-E01706E43181}" sibTransId="{777BDFD7-26C8-421C-9DB6-F2A6A07915E4}"/>
    <dgm:cxn modelId="{42499355-C486-4295-A4F2-6933B48ADC13}" type="presOf" srcId="{0B8B9573-CF37-49C4-9FE1-2FBEBB839CEA}" destId="{2B7D8EAC-76EF-4564-BF9F-4B3E6043E500}" srcOrd="0" destOrd="1" presId="urn:microsoft.com/office/officeart/2005/8/layout/hList1"/>
    <dgm:cxn modelId="{A21B31E3-3D71-491F-87DD-4DCEBD51CB65}" srcId="{02B7D5EF-30F2-47B4-8EDA-4BEF305AEC93}" destId="{397B6A6C-23A6-4270-B9D0-36157A93C30C}" srcOrd="1" destOrd="0" parTransId="{4ED1CE18-2DA5-4947-B5BD-97B9E8961C75}" sibTransId="{BD6BE7D2-26DA-4D96-83AD-48A99E1C6582}"/>
    <dgm:cxn modelId="{EB5A1C4E-4662-44B5-9B33-EAB404E0BEAD}" type="presOf" srcId="{02B7D5EF-30F2-47B4-8EDA-4BEF305AEC93}" destId="{8D186C57-6956-4332-AB65-A1FE65813456}" srcOrd="0" destOrd="0" presId="urn:microsoft.com/office/officeart/2005/8/layout/hList1"/>
    <dgm:cxn modelId="{FE98FE3D-8F72-4CD4-BD64-221A871B6EB3}" type="presOf" srcId="{79271A85-20DB-4083-9143-C1540B0F0EBA}" destId="{9BC1071F-BA99-432F-BDD1-8D60F7EDF038}" srcOrd="0" destOrd="0" presId="urn:microsoft.com/office/officeart/2005/8/layout/hList1"/>
    <dgm:cxn modelId="{F09561DD-2DCB-4704-9A06-7B3828B52E3F}" type="presOf" srcId="{6A762E10-63FF-4C18-AFFD-A22314E59D05}" destId="{93907016-D747-4E62-86FE-3371B5945A81}" srcOrd="0" destOrd="2" presId="urn:microsoft.com/office/officeart/2005/8/layout/hList1"/>
    <dgm:cxn modelId="{6B0008C9-C18D-4ABF-82A6-A52E7AFF44A1}" srcId="{02B7D5EF-30F2-47B4-8EDA-4BEF305AEC93}" destId="{BDD2F6CB-E02E-4902-936D-82A1C75A302B}" srcOrd="2" destOrd="0" parTransId="{F9600457-3930-418A-89D9-B57CE3A8449E}" sibTransId="{C8A2B21A-DE16-4C3C-A280-7D58C68241EB}"/>
    <dgm:cxn modelId="{9F940C77-EF60-4665-9836-A67B6FFB90F4}" srcId="{02B7D5EF-30F2-47B4-8EDA-4BEF305AEC93}" destId="{79271A85-20DB-4083-9143-C1540B0F0EBA}" srcOrd="0" destOrd="0" parTransId="{1B7117B4-C41A-47BA-8657-C17BDAA1FF34}" sibTransId="{BE4A167C-F4CA-4EE8-AAE5-C286F9557F79}"/>
    <dgm:cxn modelId="{A9522680-3488-44A2-A009-FA5234B9785D}" type="presOf" srcId="{1B6EB382-7D1F-41ED-B23C-A72930212883}" destId="{2B7D8EAC-76EF-4564-BF9F-4B3E6043E500}" srcOrd="0" destOrd="0" presId="urn:microsoft.com/office/officeart/2005/8/layout/hList1"/>
    <dgm:cxn modelId="{EACEEABC-429D-42FA-87B1-48A2BCA76AEC}" srcId="{79271A85-20DB-4083-9143-C1540B0F0EBA}" destId="{50B9E6F0-3F05-4177-AEF0-8500392FF166}" srcOrd="1" destOrd="0" parTransId="{DEA15877-57EC-4DD7-81A2-BF5E30A6B7D9}" sibTransId="{C69A9FAE-521A-4EE6-A038-CB2EB3619F49}"/>
    <dgm:cxn modelId="{B1224C16-068C-4ECE-AFC4-7CE8148D6A8B}" srcId="{BDD2F6CB-E02E-4902-936D-82A1C75A302B}" destId="{0B8B9573-CF37-49C4-9FE1-2FBEBB839CEA}" srcOrd="1" destOrd="0" parTransId="{769D9DFB-4CD3-4B23-9EAD-1C1E852C6948}" sibTransId="{BCE6BBD3-C3F0-4DCE-A942-92236E5DD569}"/>
    <dgm:cxn modelId="{C68D5322-8197-4B9D-B77A-EB7CFAE6956B}" type="presOf" srcId="{2753815E-015D-4411-AE50-59288A311558}" destId="{93907016-D747-4E62-86FE-3371B5945A81}" srcOrd="0" destOrd="0" presId="urn:microsoft.com/office/officeart/2005/8/layout/hList1"/>
    <dgm:cxn modelId="{B154CF1F-A8D6-4DAD-9CF3-FDA6D6DA15D3}" type="presOf" srcId="{4F1274CD-A938-452C-AD7D-B2867E0DD84B}" destId="{2B7D8EAC-76EF-4564-BF9F-4B3E6043E500}" srcOrd="0" destOrd="2" presId="urn:microsoft.com/office/officeart/2005/8/layout/hList1"/>
    <dgm:cxn modelId="{5B265674-CB0F-431A-B256-D0073F59DD98}" type="presOf" srcId="{74274FD7-4E7D-4894-ABA8-0E9B050EAA48}" destId="{A0DE5BF3-B7F5-4086-B659-DFAE5FDC4D37}" srcOrd="0" destOrd="2" presId="urn:microsoft.com/office/officeart/2005/8/layout/hList1"/>
    <dgm:cxn modelId="{AA59EFD4-1230-4AF2-ABCA-D26729D063DE}" type="presOf" srcId="{BDD2F6CB-E02E-4902-936D-82A1C75A302B}" destId="{7FCB3FB9-4076-458F-AC1C-C136014BA2F4}" srcOrd="0" destOrd="0" presId="urn:microsoft.com/office/officeart/2005/8/layout/hList1"/>
    <dgm:cxn modelId="{98342823-2CB6-40F8-B09A-70EC5B1F445F}" srcId="{BDD2F6CB-E02E-4902-936D-82A1C75A302B}" destId="{4F1274CD-A938-452C-AD7D-B2867E0DD84B}" srcOrd="2" destOrd="0" parTransId="{72891534-67B7-4359-9B23-AFC0A18A7D4D}" sibTransId="{F01241BB-07FA-440B-B343-E5C552C4FAA1}"/>
    <dgm:cxn modelId="{2926D025-5D13-4E42-BF8F-4AAE29432E88}" srcId="{BDD2F6CB-E02E-4902-936D-82A1C75A302B}" destId="{1B6EB382-7D1F-41ED-B23C-A72930212883}" srcOrd="0" destOrd="0" parTransId="{1004D043-6E08-4F18-B0E4-EC4D3C8D1025}" sibTransId="{C89EFF01-FABD-44C1-BFAE-A4E0A539F01F}"/>
    <dgm:cxn modelId="{2C6C04FC-3F11-49DA-98C5-6EA081B701D9}" srcId="{79271A85-20DB-4083-9143-C1540B0F0EBA}" destId="{2753815E-015D-4411-AE50-59288A311558}" srcOrd="0" destOrd="0" parTransId="{9C94D21F-164D-4061-9087-05C715189E9D}" sibTransId="{A44EAE81-F75C-4BEA-9848-B1FFA40ED909}"/>
    <dgm:cxn modelId="{28E99B9F-D9C7-4BE6-A2B3-A0EEC70983E4}" type="presOf" srcId="{397B6A6C-23A6-4270-B9D0-36157A93C30C}" destId="{848DE5EF-A9F3-4B2D-9441-81A298DC1D5A}" srcOrd="0" destOrd="0" presId="urn:microsoft.com/office/officeart/2005/8/layout/hList1"/>
    <dgm:cxn modelId="{24217C85-CDB4-417F-B7BD-0EDE417A93D3}" type="presOf" srcId="{7E07C711-BC5C-4840-85B8-15EDC194825D}" destId="{A0DE5BF3-B7F5-4086-B659-DFAE5FDC4D37}" srcOrd="0" destOrd="1" presId="urn:microsoft.com/office/officeart/2005/8/layout/hList1"/>
    <dgm:cxn modelId="{92E3A8F5-2087-4D8B-BAAF-B821403D7C13}" srcId="{397B6A6C-23A6-4270-B9D0-36157A93C30C}" destId="{7E07C711-BC5C-4840-85B8-15EDC194825D}" srcOrd="1" destOrd="0" parTransId="{2E06841A-7B8F-434E-B4C1-31FAAE6499AD}" sibTransId="{BB63A254-2038-4A93-80F9-2C219D610A3E}"/>
    <dgm:cxn modelId="{D96E5AA8-AECF-4CF6-838B-451772B70671}" type="presOf" srcId="{50B9E6F0-3F05-4177-AEF0-8500392FF166}" destId="{93907016-D747-4E62-86FE-3371B5945A81}" srcOrd="0" destOrd="1" presId="urn:microsoft.com/office/officeart/2005/8/layout/hList1"/>
    <dgm:cxn modelId="{C21E5591-46D0-40C0-8402-A4468CC60CB6}" srcId="{79271A85-20DB-4083-9143-C1540B0F0EBA}" destId="{6A762E10-63FF-4C18-AFFD-A22314E59D05}" srcOrd="2" destOrd="0" parTransId="{3A0FD117-C565-45FE-B263-0BAC363CA718}" sibTransId="{2EEFE089-0DD2-4242-AE69-47F1F35C1DA7}"/>
    <dgm:cxn modelId="{3469EF6E-0295-41D9-94A1-2FA40C060EE3}" type="presParOf" srcId="{8D186C57-6956-4332-AB65-A1FE65813456}" destId="{AFFE5EEF-3C80-45B0-ADF8-6028A37A9902}" srcOrd="0" destOrd="0" presId="urn:microsoft.com/office/officeart/2005/8/layout/hList1"/>
    <dgm:cxn modelId="{D8D604DC-1AF7-4421-8B87-8464F31F7F24}" type="presParOf" srcId="{AFFE5EEF-3C80-45B0-ADF8-6028A37A9902}" destId="{9BC1071F-BA99-432F-BDD1-8D60F7EDF038}" srcOrd="0" destOrd="0" presId="urn:microsoft.com/office/officeart/2005/8/layout/hList1"/>
    <dgm:cxn modelId="{F56838C7-40E9-4884-AFEE-EEB23358CAD6}" type="presParOf" srcId="{AFFE5EEF-3C80-45B0-ADF8-6028A37A9902}" destId="{93907016-D747-4E62-86FE-3371B5945A81}" srcOrd="1" destOrd="0" presId="urn:microsoft.com/office/officeart/2005/8/layout/hList1"/>
    <dgm:cxn modelId="{9D1E6165-5408-44E9-9202-9686D1679F29}" type="presParOf" srcId="{8D186C57-6956-4332-AB65-A1FE65813456}" destId="{9E9BC26E-0110-4E5A-B175-5B5E1A1A7C49}" srcOrd="1" destOrd="0" presId="urn:microsoft.com/office/officeart/2005/8/layout/hList1"/>
    <dgm:cxn modelId="{8BE37C35-9075-42B4-9D86-453A35A7C041}" type="presParOf" srcId="{8D186C57-6956-4332-AB65-A1FE65813456}" destId="{FB3886DF-B031-4878-A60C-A0DE45195086}" srcOrd="2" destOrd="0" presId="urn:microsoft.com/office/officeart/2005/8/layout/hList1"/>
    <dgm:cxn modelId="{465425DC-B9EC-433A-917A-A68F60BEC118}" type="presParOf" srcId="{FB3886DF-B031-4878-A60C-A0DE45195086}" destId="{848DE5EF-A9F3-4B2D-9441-81A298DC1D5A}" srcOrd="0" destOrd="0" presId="urn:microsoft.com/office/officeart/2005/8/layout/hList1"/>
    <dgm:cxn modelId="{94BF9199-5EE8-4C17-A50E-708B95E38FAF}" type="presParOf" srcId="{FB3886DF-B031-4878-A60C-A0DE45195086}" destId="{A0DE5BF3-B7F5-4086-B659-DFAE5FDC4D37}" srcOrd="1" destOrd="0" presId="urn:microsoft.com/office/officeart/2005/8/layout/hList1"/>
    <dgm:cxn modelId="{FAECED86-C21A-4A41-848A-EF871DF0A3C6}" type="presParOf" srcId="{8D186C57-6956-4332-AB65-A1FE65813456}" destId="{288D86D0-AFC4-4BF9-BE3A-E40E1772F731}" srcOrd="3" destOrd="0" presId="urn:microsoft.com/office/officeart/2005/8/layout/hList1"/>
    <dgm:cxn modelId="{DD41D83C-9458-44D7-AECD-35C94EE86F98}" type="presParOf" srcId="{8D186C57-6956-4332-AB65-A1FE65813456}" destId="{1B50C3AD-BA78-4402-906D-453C9EE9E21B}" srcOrd="4" destOrd="0" presId="urn:microsoft.com/office/officeart/2005/8/layout/hList1"/>
    <dgm:cxn modelId="{67D40700-B41A-46C1-B11B-494FD3460B7B}" type="presParOf" srcId="{1B50C3AD-BA78-4402-906D-453C9EE9E21B}" destId="{7FCB3FB9-4076-458F-AC1C-C136014BA2F4}" srcOrd="0" destOrd="0" presId="urn:microsoft.com/office/officeart/2005/8/layout/hList1"/>
    <dgm:cxn modelId="{E8AB9E21-7FA9-4CCD-983B-204297D49EE2}" type="presParOf" srcId="{1B50C3AD-BA78-4402-906D-453C9EE9E21B}" destId="{2B7D8EAC-76EF-4564-BF9F-4B3E6043E50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1071F-BA99-432F-BDD1-8D60F7EDF038}">
      <dsp:nvSpPr>
        <dsp:cNvPr id="0" name=""/>
        <dsp:cNvSpPr/>
      </dsp:nvSpPr>
      <dsp:spPr>
        <a:xfrm>
          <a:off x="2515" y="583499"/>
          <a:ext cx="2452761" cy="98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err="1" smtClean="0"/>
            <a:t>Mono-sachariden</a:t>
          </a:r>
          <a:endParaRPr lang="nl-NL" sz="3200" kern="1200" dirty="0"/>
        </a:p>
      </dsp:txBody>
      <dsp:txXfrm>
        <a:off x="2515" y="583499"/>
        <a:ext cx="2452761" cy="981104"/>
      </dsp:txXfrm>
    </dsp:sp>
    <dsp:sp modelId="{93907016-D747-4E62-86FE-3371B5945A81}">
      <dsp:nvSpPr>
        <dsp:cNvPr id="0" name=""/>
        <dsp:cNvSpPr/>
      </dsp:nvSpPr>
      <dsp:spPr>
        <a:xfrm>
          <a:off x="2515" y="1564604"/>
          <a:ext cx="2452761" cy="24589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Glucose</a:t>
          </a:r>
          <a:endParaRPr lang="nl-N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Fructose</a:t>
          </a:r>
          <a:endParaRPr lang="nl-N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Galactose</a:t>
          </a:r>
          <a:endParaRPr lang="nl-NL" sz="3500" kern="1200" dirty="0"/>
        </a:p>
      </dsp:txBody>
      <dsp:txXfrm>
        <a:off x="2515" y="1564604"/>
        <a:ext cx="2452761" cy="2458919"/>
      </dsp:txXfrm>
    </dsp:sp>
    <dsp:sp modelId="{848DE5EF-A9F3-4B2D-9441-81A298DC1D5A}">
      <dsp:nvSpPr>
        <dsp:cNvPr id="0" name=""/>
        <dsp:cNvSpPr/>
      </dsp:nvSpPr>
      <dsp:spPr>
        <a:xfrm>
          <a:off x="2798663" y="583499"/>
          <a:ext cx="2452761" cy="98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smtClean="0"/>
            <a:t>Disachariden</a:t>
          </a:r>
          <a:endParaRPr lang="nl-NL" sz="3200" kern="1200" dirty="0"/>
        </a:p>
      </dsp:txBody>
      <dsp:txXfrm>
        <a:off x="2798663" y="583499"/>
        <a:ext cx="2452761" cy="981104"/>
      </dsp:txXfrm>
    </dsp:sp>
    <dsp:sp modelId="{A0DE5BF3-B7F5-4086-B659-DFAE5FDC4D37}">
      <dsp:nvSpPr>
        <dsp:cNvPr id="0" name=""/>
        <dsp:cNvSpPr/>
      </dsp:nvSpPr>
      <dsp:spPr>
        <a:xfrm>
          <a:off x="2798663" y="1564604"/>
          <a:ext cx="2452761" cy="24589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sacharose</a:t>
          </a:r>
          <a:endParaRPr lang="nl-N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Lactose</a:t>
          </a:r>
          <a:endParaRPr lang="nl-N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Maltose</a:t>
          </a:r>
          <a:endParaRPr lang="nl-NL" sz="3500" kern="1200" dirty="0"/>
        </a:p>
      </dsp:txBody>
      <dsp:txXfrm>
        <a:off x="2798663" y="1564604"/>
        <a:ext cx="2452761" cy="2458919"/>
      </dsp:txXfrm>
    </dsp:sp>
    <dsp:sp modelId="{7FCB3FB9-4076-458F-AC1C-C136014BA2F4}">
      <dsp:nvSpPr>
        <dsp:cNvPr id="0" name=""/>
        <dsp:cNvSpPr/>
      </dsp:nvSpPr>
      <dsp:spPr>
        <a:xfrm>
          <a:off x="5594811" y="583499"/>
          <a:ext cx="2452761" cy="98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smtClean="0"/>
            <a:t>Poly</a:t>
          </a:r>
          <a:br>
            <a:rPr lang="nl-NL" sz="3200" kern="1200" dirty="0" smtClean="0"/>
          </a:br>
          <a:r>
            <a:rPr lang="nl-NL" sz="3200" kern="1200" dirty="0" err="1" smtClean="0"/>
            <a:t>sacharyden</a:t>
          </a:r>
          <a:endParaRPr lang="nl-NL" sz="3200" kern="1200" dirty="0"/>
        </a:p>
      </dsp:txBody>
      <dsp:txXfrm>
        <a:off x="5594811" y="583499"/>
        <a:ext cx="2452761" cy="981104"/>
      </dsp:txXfrm>
    </dsp:sp>
    <dsp:sp modelId="{2B7D8EAC-76EF-4564-BF9F-4B3E6043E500}">
      <dsp:nvSpPr>
        <dsp:cNvPr id="0" name=""/>
        <dsp:cNvSpPr/>
      </dsp:nvSpPr>
      <dsp:spPr>
        <a:xfrm>
          <a:off x="5594811" y="1564604"/>
          <a:ext cx="2452761" cy="24589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Zetmeel</a:t>
          </a:r>
          <a:endParaRPr lang="nl-N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err="1" smtClean="0"/>
            <a:t>Glucogeen</a:t>
          </a:r>
          <a:endParaRPr lang="nl-NL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3500" kern="1200" dirty="0" smtClean="0"/>
            <a:t>Voedings</a:t>
          </a:r>
          <a:br>
            <a:rPr lang="nl-NL" sz="3500" kern="1200" dirty="0" smtClean="0"/>
          </a:br>
          <a:r>
            <a:rPr lang="nl-NL" sz="3500" kern="1200" dirty="0" smtClean="0"/>
            <a:t>vezels</a:t>
          </a:r>
          <a:endParaRPr lang="nl-NL" sz="3500" kern="1200" dirty="0"/>
        </a:p>
      </dsp:txBody>
      <dsp:txXfrm>
        <a:off x="5594811" y="1564604"/>
        <a:ext cx="2452761" cy="2458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F71F4B-5D64-4398-AF50-B287501EB150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AD8F0E0-A93F-41A2-893F-D040E7CD58A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o.nl/radar/11-11-2013/TROS_1348126" TargetMode="External"/><Relationship Id="rId2" Type="http://schemas.openxmlformats.org/officeDocument/2006/relationships/hyperlink" Target="http://www.npo.nl/zembla/21-02-2013/VARA_10130686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21-09-2011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Koolhydraten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9877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voedingsvezel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72400" cy="4572000"/>
          </a:xfrm>
        </p:spPr>
        <p:txBody>
          <a:bodyPr/>
          <a:lstStyle/>
          <a:p>
            <a:r>
              <a:rPr lang="nl-NL" dirty="0"/>
              <a:t>Ongeraffineerde graanproducten (volkorenbrood </a:t>
            </a:r>
            <a:r>
              <a:rPr lang="nl-NL" dirty="0" smtClean="0"/>
              <a:t>zilvervliesrijst, havermout, roggenbrood etc.)</a:t>
            </a:r>
            <a:endParaRPr lang="nl-NL" dirty="0"/>
          </a:p>
          <a:p>
            <a:r>
              <a:rPr lang="nl-NL" dirty="0"/>
              <a:t>Groente</a:t>
            </a:r>
          </a:p>
          <a:p>
            <a:r>
              <a:rPr lang="nl-NL" dirty="0"/>
              <a:t>Fruit met schil</a:t>
            </a:r>
          </a:p>
          <a:p>
            <a:r>
              <a:rPr lang="nl-NL" dirty="0"/>
              <a:t>Peulvruchten</a:t>
            </a:r>
          </a:p>
          <a:p>
            <a:r>
              <a:rPr lang="nl-NL" dirty="0" smtClean="0"/>
              <a:t>Aardappelen</a:t>
            </a:r>
          </a:p>
          <a:p>
            <a:r>
              <a:rPr lang="nl-NL" dirty="0" smtClean="0"/>
              <a:t>Noten en zaden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0735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Functies verteerbare koolhydraten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772400" cy="4572000"/>
          </a:xfrm>
        </p:spPr>
        <p:txBody>
          <a:bodyPr/>
          <a:lstStyle/>
          <a:p>
            <a:r>
              <a:rPr lang="nl-NL" sz="2800" dirty="0"/>
              <a:t>Brandstof</a:t>
            </a:r>
          </a:p>
          <a:p>
            <a:r>
              <a:rPr lang="nl-NL" sz="2800" dirty="0"/>
              <a:t>Smaakmaker</a:t>
            </a:r>
          </a:p>
          <a:p>
            <a:r>
              <a:rPr lang="nl-NL" sz="2800" dirty="0"/>
              <a:t>Kleurstof</a:t>
            </a:r>
          </a:p>
          <a:p>
            <a:r>
              <a:rPr lang="nl-NL" sz="2800" dirty="0" smtClean="0"/>
              <a:t>Bindmiddel </a:t>
            </a:r>
            <a:r>
              <a:rPr lang="nl-NL" sz="2800" dirty="0" smtClean="0">
                <a:solidFill>
                  <a:schemeClr val="bg1">
                    <a:lumMod val="50000"/>
                  </a:schemeClr>
                </a:solidFill>
              </a:rPr>
              <a:t>(aardappelzetmeel, </a:t>
            </a:r>
            <a:r>
              <a:rPr lang="nl-NL" sz="2800" dirty="0" err="1" smtClean="0">
                <a:solidFill>
                  <a:schemeClr val="bg1">
                    <a:lumMod val="50000"/>
                  </a:schemeClr>
                </a:solidFill>
              </a:rPr>
              <a:t>agar</a:t>
            </a:r>
            <a:r>
              <a:rPr lang="nl-NL" sz="2800" dirty="0" smtClean="0">
                <a:solidFill>
                  <a:schemeClr val="bg1">
                    <a:lumMod val="50000"/>
                  </a:schemeClr>
                </a:solidFill>
              </a:rPr>
              <a:t>, bloem)</a:t>
            </a:r>
            <a:endParaRPr lang="nl-NL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13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Plantaardige koolhydraatbronnen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</p:spPr>
        <p:txBody>
          <a:bodyPr/>
          <a:lstStyle/>
          <a:p>
            <a:r>
              <a:rPr lang="nl-NL" sz="2800" dirty="0"/>
              <a:t>Aardappelen (ook chips, frites)</a:t>
            </a:r>
          </a:p>
          <a:p>
            <a:r>
              <a:rPr lang="nl-NL" sz="2800" dirty="0"/>
              <a:t>Groente</a:t>
            </a:r>
          </a:p>
          <a:p>
            <a:r>
              <a:rPr lang="nl-NL" sz="2800" dirty="0"/>
              <a:t>Fruit</a:t>
            </a:r>
          </a:p>
          <a:p>
            <a:r>
              <a:rPr lang="nl-NL" sz="2800" dirty="0"/>
              <a:t>Peulvruchten</a:t>
            </a:r>
          </a:p>
          <a:p>
            <a:r>
              <a:rPr lang="nl-NL" sz="2800" dirty="0"/>
              <a:t>Granen</a:t>
            </a:r>
          </a:p>
          <a:p>
            <a:r>
              <a:rPr lang="nl-NL" sz="2800" dirty="0"/>
              <a:t>Meel</a:t>
            </a:r>
          </a:p>
          <a:p>
            <a:r>
              <a:rPr lang="nl-NL" sz="2800" dirty="0"/>
              <a:t>suiker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370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Dierlijke koolhydraatbronnen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</p:spPr>
        <p:txBody>
          <a:bodyPr/>
          <a:lstStyle/>
          <a:p>
            <a:r>
              <a:rPr lang="nl-NL" sz="3200" dirty="0"/>
              <a:t>Melk en melkproducten</a:t>
            </a:r>
          </a:p>
          <a:p>
            <a:r>
              <a:rPr lang="nl-NL" sz="3200" dirty="0"/>
              <a:t>Geringe mate kaas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1025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Koolhydraat behoefte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27584" y="1628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 dirty="0"/>
              <a:t>Ongeveer 55 % van de totale energie die we via voeding binnenkrijgen moet uit koolhydraten bestaan</a:t>
            </a:r>
          </a:p>
          <a:p>
            <a:pPr>
              <a:lnSpc>
                <a:spcPct val="90000"/>
              </a:lnSpc>
            </a:pPr>
            <a:r>
              <a:rPr lang="nl-NL" sz="2800" dirty="0"/>
              <a:t>Zetmeel heeft voorkeur boven mono- en disachariden</a:t>
            </a:r>
          </a:p>
          <a:p>
            <a:pPr>
              <a:lnSpc>
                <a:spcPct val="90000"/>
              </a:lnSpc>
            </a:pPr>
            <a:r>
              <a:rPr lang="nl-NL" sz="2800" dirty="0"/>
              <a:t>Advies om ongeveer 14 gram voedingsvezels per 1000kcal te consumeren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6026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nl-NL" dirty="0"/>
              <a:t>Stel voeding levert </a:t>
            </a:r>
            <a:r>
              <a:rPr lang="nl-NL" dirty="0" smtClean="0"/>
              <a:t>1500kcal </a:t>
            </a:r>
            <a:br>
              <a:rPr lang="nl-NL" dirty="0" smtClean="0"/>
            </a:br>
            <a:r>
              <a:rPr lang="nl-NL" dirty="0" smtClean="0"/>
              <a:t>Min 55% uit koolhydraten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dirty="0" smtClean="0"/>
              <a:t>Min </a:t>
            </a:r>
            <a:r>
              <a:rPr lang="nl-NL" dirty="0"/>
              <a:t>40 % zetmeel, max 15% </a:t>
            </a:r>
            <a:r>
              <a:rPr lang="nl-NL" dirty="0" smtClean="0"/>
              <a:t>suikers</a:t>
            </a:r>
            <a:br>
              <a:rPr lang="nl-NL" dirty="0" smtClean="0"/>
            </a:br>
            <a:endParaRPr lang="nl-NL" dirty="0"/>
          </a:p>
          <a:p>
            <a:pPr>
              <a:lnSpc>
                <a:spcPct val="90000"/>
              </a:lnSpc>
            </a:pPr>
            <a:r>
              <a:rPr lang="nl-NL" dirty="0"/>
              <a:t>Hoeveel gram koolhydraten moet deze voeding minimaal bevatten</a:t>
            </a:r>
            <a:r>
              <a:rPr lang="nl-NL" dirty="0" smtClean="0"/>
              <a:t>? </a:t>
            </a:r>
            <a:endParaRPr lang="nl-NL" dirty="0"/>
          </a:p>
          <a:p>
            <a:pPr>
              <a:lnSpc>
                <a:spcPct val="90000"/>
              </a:lnSpc>
            </a:pPr>
            <a:r>
              <a:rPr lang="nl-NL" dirty="0"/>
              <a:t>Hoeveel gram moet minimaal door zetmeel geleverd worden?</a:t>
            </a:r>
          </a:p>
          <a:p>
            <a:pPr>
              <a:lnSpc>
                <a:spcPct val="90000"/>
              </a:lnSpc>
            </a:pPr>
            <a:r>
              <a:rPr lang="nl-NL" dirty="0"/>
              <a:t>Hoeveel max uit suikers?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340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(1 gram koolhydraat is 4 kcal)</a:t>
            </a:r>
          </a:p>
          <a:p>
            <a:r>
              <a:rPr lang="nl-NL" dirty="0" smtClean="0"/>
              <a:t>55</a:t>
            </a:r>
            <a:r>
              <a:rPr lang="nl-NL" dirty="0"/>
              <a:t>% van 1500 is </a:t>
            </a:r>
            <a:r>
              <a:rPr lang="nl-NL" dirty="0" smtClean="0"/>
              <a:t>825kcal  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(55:100x1500)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     Dit </a:t>
            </a:r>
            <a:r>
              <a:rPr lang="nl-NL" dirty="0"/>
              <a:t>is 825/4 gram is dus 206 gram</a:t>
            </a:r>
          </a:p>
          <a:p>
            <a:r>
              <a:rPr lang="nl-NL" dirty="0"/>
              <a:t>Zetmeel 40% is  </a:t>
            </a:r>
            <a:r>
              <a:rPr lang="nl-NL" dirty="0" smtClean="0"/>
              <a:t>600kcal </a:t>
            </a: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40:100x1500)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    Dit </a:t>
            </a:r>
            <a:r>
              <a:rPr lang="nl-NL" dirty="0"/>
              <a:t>is 600/4 is dus 150 gram</a:t>
            </a:r>
          </a:p>
          <a:p>
            <a:r>
              <a:rPr lang="nl-NL" dirty="0"/>
              <a:t>Suiker 15% is 225 </a:t>
            </a:r>
            <a:r>
              <a:rPr lang="nl-NL" dirty="0" smtClean="0"/>
              <a:t>kcal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(15:100x1500)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dirty="0" smtClean="0"/>
              <a:t>    Dit </a:t>
            </a:r>
            <a:r>
              <a:rPr lang="nl-NL" dirty="0"/>
              <a:t>is dus 225/4 is 56,25 gram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4138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Filmpjes over suiker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www.npo.nl/zembla/21-02-2013/VARA_101306867</a:t>
            </a:r>
            <a:endParaRPr lang="nl-NL" dirty="0" smtClean="0"/>
          </a:p>
          <a:p>
            <a:endParaRPr lang="nl-NL" dirty="0"/>
          </a:p>
          <a:p>
            <a:r>
              <a:rPr lang="nl-NL" dirty="0">
                <a:hlinkClick r:id="rId3"/>
              </a:rPr>
              <a:t>http://</a:t>
            </a:r>
            <a:r>
              <a:rPr lang="nl-NL" dirty="0" smtClean="0">
                <a:hlinkClick r:id="rId3"/>
              </a:rPr>
              <a:t>www.npo.nl/radar/11-11-2013/TROS_1348126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394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Koolhydraten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De naam Koolhydraten</a:t>
            </a:r>
            <a:endParaRPr lang="nl-NL" dirty="0"/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 rot="20522666">
            <a:off x="806593" y="3394434"/>
            <a:ext cx="90863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energiebron</a:t>
            </a:r>
            <a:endParaRPr lang="nl-NL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0542129">
            <a:off x="2815790" y="4179710"/>
            <a:ext cx="63730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1gram koolhydraat =</a:t>
            </a:r>
            <a:br>
              <a:rPr lang="nl-N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nl-NL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 kcal </a:t>
            </a:r>
            <a:endParaRPr lang="nl-N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13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59024" y="1556792"/>
            <a:ext cx="8784976" cy="4968552"/>
          </a:xfrm>
        </p:spPr>
        <p:txBody>
          <a:bodyPr/>
          <a:lstStyle/>
          <a:p>
            <a:r>
              <a:rPr lang="nl-NL" dirty="0" smtClean="0"/>
              <a:t>Brandstof voor spieren en cellen</a:t>
            </a:r>
          </a:p>
          <a:p>
            <a:r>
              <a:rPr lang="nl-NL" dirty="0" smtClean="0"/>
              <a:t>Snelle brandstof voor spieren en cellen: Glucose</a:t>
            </a:r>
          </a:p>
          <a:p>
            <a:r>
              <a:rPr lang="nl-NL" dirty="0" smtClean="0"/>
              <a:t>Langzame brandstof: zetmeel (brood, rijst, graanproducten)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Te veel koolhydraten -&gt; opgeslagen als </a:t>
            </a:r>
            <a:r>
              <a:rPr lang="nl-NL" dirty="0" err="1" smtClean="0"/>
              <a:t>glucogeen</a:t>
            </a:r>
            <a:r>
              <a:rPr lang="nl-NL" dirty="0" smtClean="0"/>
              <a:t> of vet</a:t>
            </a:r>
            <a:br>
              <a:rPr lang="nl-NL" dirty="0" smtClean="0"/>
            </a:br>
            <a:r>
              <a:rPr lang="nl-NL" dirty="0" smtClean="0"/>
              <a:t>in de lever en spieren.</a:t>
            </a:r>
          </a:p>
          <a:p>
            <a:r>
              <a:rPr lang="nl-NL" dirty="0" smtClean="0"/>
              <a:t>Te kort -&gt; lichaam gaat eiwitten gebruiken als brandstof</a:t>
            </a:r>
          </a:p>
        </p:txBody>
      </p:sp>
    </p:spTree>
    <p:extLst>
      <p:ext uri="{BB962C8B-B14F-4D97-AF65-F5344CB8AC3E}">
        <p14:creationId xmlns:p14="http://schemas.microsoft.com/office/powerpoint/2010/main" val="160163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Direct/indirect van plant afkomstig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Water opnemen vanuit de bodem</a:t>
            </a:r>
          </a:p>
          <a:p>
            <a:r>
              <a:rPr lang="nl-NL" dirty="0" smtClean="0"/>
              <a:t>Koolstofdioxide uit de lucht</a:t>
            </a:r>
          </a:p>
          <a:p>
            <a:r>
              <a:rPr lang="nl-NL" dirty="0" smtClean="0"/>
              <a:t>Zonlicht</a:t>
            </a:r>
          </a:p>
          <a:p>
            <a:endParaRPr lang="nl-NL" dirty="0"/>
          </a:p>
          <a:p>
            <a:r>
              <a:rPr lang="nl-NL" dirty="0" smtClean="0"/>
              <a:t>Bladgroenkorrels kunnen opgeslagen </a:t>
            </a:r>
            <a:r>
              <a:rPr lang="nl-NL" dirty="0" err="1" smtClean="0"/>
              <a:t>chorofyl</a:t>
            </a:r>
            <a:r>
              <a:rPr lang="nl-NL" dirty="0"/>
              <a:t> </a:t>
            </a:r>
            <a:r>
              <a:rPr lang="nl-NL" dirty="0" smtClean="0"/>
              <a:t>omzetten in glucose.</a:t>
            </a:r>
          </a:p>
          <a:p>
            <a:r>
              <a:rPr lang="nl-NL" dirty="0" smtClean="0"/>
              <a:t>Glucose -&gt; energie voor de plant.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 (kan worden opgeslagen als zetmeel, vet of aminozuren)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 rot="21372094">
            <a:off x="4722507" y="1257598"/>
            <a:ext cx="4041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905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Groene plant</a:t>
            </a:r>
            <a:endParaRPr lang="nl-NL" sz="5400" b="1" cap="none" spc="0" dirty="0">
              <a:ln w="1905">
                <a:solidFill>
                  <a:srgbClr val="00B050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hthoek 4"/>
          <p:cNvSpPr/>
          <p:nvPr/>
        </p:nvSpPr>
        <p:spPr>
          <a:xfrm rot="21387839">
            <a:off x="5432222" y="2021395"/>
            <a:ext cx="3281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i="1" cap="none" spc="0" dirty="0" smtClean="0">
                <a:ln w="1905">
                  <a:solidFill>
                    <a:srgbClr val="00B050"/>
                  </a:solidFill>
                </a:ln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Bladgroenkorrels</a:t>
            </a:r>
            <a:endParaRPr lang="nl-NL" sz="3200" i="1" cap="none" spc="0" dirty="0">
              <a:ln w="1905">
                <a:solidFill>
                  <a:srgbClr val="00B050"/>
                </a:solidFill>
              </a:ln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87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491880" y="858774"/>
            <a:ext cx="5901952" cy="4535016"/>
          </a:xfrm>
        </p:spPr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  Enkelvoudige suiker</a:t>
            </a:r>
            <a:br>
              <a:rPr lang="nl-NL" b="1" dirty="0" smtClean="0"/>
            </a:br>
            <a:endParaRPr lang="nl-NL" b="1" dirty="0" smtClean="0"/>
          </a:p>
          <a:p>
            <a:r>
              <a:rPr lang="nl-NL" dirty="0" smtClean="0"/>
              <a:t>Kan zo opgenomen worden in het bloed</a:t>
            </a:r>
          </a:p>
          <a:p>
            <a:r>
              <a:rPr lang="nl-NL" dirty="0" smtClean="0"/>
              <a:t>Kan niet verder verteerd worden</a:t>
            </a:r>
          </a:p>
          <a:p>
            <a:r>
              <a:rPr lang="nl-NL" dirty="0" smtClean="0"/>
              <a:t>Glucose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-&gt; druivensuiker (druiven, honing)</a:t>
            </a:r>
          </a:p>
          <a:p>
            <a:r>
              <a:rPr lang="nl-NL" dirty="0" smtClean="0"/>
              <a:t>Fructose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-&gt; fruitsuikers (fruit en honing</a:t>
            </a:r>
            <a:r>
              <a:rPr lang="nl-NL" dirty="0" smtClean="0"/>
              <a:t>)</a:t>
            </a:r>
          </a:p>
          <a:p>
            <a:r>
              <a:rPr lang="nl-NL" dirty="0" smtClean="0"/>
              <a:t>Galactose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2880320" cy="398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7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551322" y="1434691"/>
            <a:ext cx="5194920" cy="40309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3500" b="1" dirty="0" smtClean="0"/>
              <a:t>Tweevoudige suiker</a:t>
            </a:r>
            <a:br>
              <a:rPr lang="nl-NL" sz="3500" b="1" dirty="0" smtClean="0"/>
            </a:br>
            <a:endParaRPr lang="nl-NL" sz="3500" b="1" dirty="0" smtClean="0"/>
          </a:p>
          <a:p>
            <a:r>
              <a:rPr lang="nl-NL" sz="3500" dirty="0" smtClean="0"/>
              <a:t>Sacharose: biet/riet suiker</a:t>
            </a:r>
            <a:br>
              <a:rPr lang="nl-NL" sz="3500" dirty="0" smtClean="0"/>
            </a:br>
            <a:r>
              <a:rPr lang="nl-NL" sz="3500" dirty="0" smtClean="0">
                <a:solidFill>
                  <a:schemeClr val="bg1">
                    <a:lumMod val="50000"/>
                  </a:schemeClr>
                </a:solidFill>
              </a:rPr>
              <a:t>(glucose/fructose) (gewone suiker)</a:t>
            </a:r>
          </a:p>
          <a:p>
            <a:r>
              <a:rPr lang="nl-NL" sz="3500" dirty="0" smtClean="0"/>
              <a:t>Lactose: melksuiker</a:t>
            </a:r>
            <a:br>
              <a:rPr lang="nl-NL" sz="3500" dirty="0" smtClean="0"/>
            </a:br>
            <a:r>
              <a:rPr lang="nl-NL" sz="3500" dirty="0" smtClean="0">
                <a:solidFill>
                  <a:schemeClr val="bg1">
                    <a:lumMod val="50000"/>
                  </a:schemeClr>
                </a:solidFill>
              </a:rPr>
              <a:t>(Glucose/galactose)</a:t>
            </a:r>
          </a:p>
          <a:p>
            <a:r>
              <a:rPr lang="nl-NL" sz="3500" dirty="0" smtClean="0"/>
              <a:t>Maltose: moutsuiker</a:t>
            </a:r>
            <a:br>
              <a:rPr lang="nl-NL" sz="3500" dirty="0" smtClean="0"/>
            </a:br>
            <a:r>
              <a:rPr lang="nl-NL" sz="3500" dirty="0" smtClean="0">
                <a:solidFill>
                  <a:schemeClr val="bg1">
                    <a:lumMod val="50000"/>
                  </a:schemeClr>
                </a:solidFill>
              </a:rPr>
              <a:t>(glucose/glucose)</a:t>
            </a:r>
            <a:br>
              <a:rPr lang="nl-NL" sz="35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nl-NL" sz="35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3500" dirty="0" smtClean="0">
                <a:solidFill>
                  <a:schemeClr val="bg1">
                    <a:lumMod val="50000"/>
                  </a:schemeClr>
                </a:solidFill>
              </a:rPr>
              <a:t>    Fruit, honing, melk, suiker (snoep,      frisdrank, koek)</a:t>
            </a:r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55" y="1412776"/>
            <a:ext cx="2946387" cy="4074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02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536404" y="1412776"/>
            <a:ext cx="55000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  Meervoudige suiker</a:t>
            </a:r>
            <a:br>
              <a:rPr lang="nl-NL" b="1" dirty="0" smtClean="0"/>
            </a:br>
            <a:r>
              <a:rPr lang="nl-NL" b="1" dirty="0" smtClean="0"/>
              <a:t/>
            </a:r>
            <a:br>
              <a:rPr lang="nl-NL" b="1" dirty="0" smtClean="0"/>
            </a:br>
            <a:endParaRPr lang="nl-NL" b="1" dirty="0"/>
          </a:p>
          <a:p>
            <a:r>
              <a:rPr lang="nl-NL" dirty="0" smtClean="0"/>
              <a:t>Verteerbaar + Niet oplosbaar</a:t>
            </a:r>
            <a:br>
              <a:rPr lang="nl-NL" dirty="0" smtClean="0"/>
            </a:b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(glucosemoleculen)</a:t>
            </a:r>
          </a:p>
          <a:p>
            <a:r>
              <a:rPr lang="nl-NL" dirty="0" smtClean="0"/>
              <a:t>Verteerbaar + Oplosbaar 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(dierlijk)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(glucosemoleculen)</a:t>
            </a:r>
          </a:p>
          <a:p>
            <a:r>
              <a:rPr lang="nl-NL" dirty="0" smtClean="0"/>
              <a:t>Onverteerbaar + oplosbaar en onoplosbaar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(cellulose)  Aardappelen, groente, granen, meel en meelproducten, peulvruchten. </a:t>
            </a:r>
            <a:r>
              <a:rPr lang="nl-NL" dirty="0" err="1" smtClean="0">
                <a:solidFill>
                  <a:schemeClr val="bg1">
                    <a:lumMod val="50000"/>
                  </a:schemeClr>
                </a:solidFill>
              </a:rPr>
              <a:t>Glucogeen</a:t>
            </a:r>
            <a:r>
              <a:rPr lang="nl-NL" dirty="0" smtClean="0">
                <a:solidFill>
                  <a:schemeClr val="bg1">
                    <a:lumMod val="50000"/>
                  </a:schemeClr>
                </a:solidFill>
              </a:rPr>
              <a:t>-&gt; knollen, zaden, wortels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299685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15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r>
              <a:rPr lang="nl-NL" dirty="0" smtClean="0"/>
              <a:t>Koolhydraten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7189724"/>
              </p:ext>
            </p:extLst>
          </p:nvPr>
        </p:nvGraphicFramePr>
        <p:xfrm>
          <a:off x="662066" y="1412776"/>
          <a:ext cx="8050088" cy="4607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0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Functies onverteerbare koolhydraten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 smtClean="0">
                <a:solidFill>
                  <a:schemeClr val="bg1">
                    <a:lumMod val="50000"/>
                  </a:schemeClr>
                </a:solidFill>
              </a:rPr>
              <a:t>voedingsvezels</a:t>
            </a:r>
          </a:p>
          <a:p>
            <a:r>
              <a:rPr lang="nl-NL" sz="2800" dirty="0" smtClean="0"/>
              <a:t>Meer </a:t>
            </a:r>
            <a:r>
              <a:rPr lang="nl-NL" sz="2800" dirty="0"/>
              <a:t>kauwen, bevorderd spijsvertering</a:t>
            </a:r>
          </a:p>
          <a:p>
            <a:r>
              <a:rPr lang="nl-NL" sz="2800" dirty="0"/>
              <a:t>Ze vóórkomen dat glucose snel in bloed worden opgenomen</a:t>
            </a:r>
          </a:p>
          <a:p>
            <a:r>
              <a:rPr lang="nl-NL" sz="2800" dirty="0"/>
              <a:t>Binden water, zachtere ontlasting</a:t>
            </a:r>
          </a:p>
          <a:p>
            <a:r>
              <a:rPr lang="nl-NL" sz="2800" dirty="0"/>
              <a:t>Snellere darmperistaltiek doordat bacteriën op vezels inwerken en zo darm stimuleren</a:t>
            </a:r>
          </a:p>
          <a:p>
            <a:r>
              <a:rPr lang="nl-NL" sz="2800" dirty="0"/>
              <a:t>Geven </a:t>
            </a:r>
            <a:r>
              <a:rPr lang="nl-NL" sz="2800" dirty="0" smtClean="0"/>
              <a:t>verzadigingsgevoel</a:t>
            </a:r>
          </a:p>
          <a:p>
            <a:endParaRPr lang="nl-NL" sz="2800" dirty="0" smtClean="0"/>
          </a:p>
          <a:p>
            <a:r>
              <a:rPr lang="nl-NL" sz="2800" dirty="0" smtClean="0"/>
              <a:t>(leveren dus geen energie!)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1529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Vermoge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307</TotalTime>
  <Words>316</Words>
  <Application>Microsoft Office PowerPoint</Application>
  <PresentationFormat>Diavoorstelling (4:3)</PresentationFormat>
  <Paragraphs>108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Franklin Gothic Book</vt:lpstr>
      <vt:lpstr>Perpetua</vt:lpstr>
      <vt:lpstr>Wingdings 2</vt:lpstr>
      <vt:lpstr>Vermogen</vt:lpstr>
      <vt:lpstr>Koolhydraten</vt:lpstr>
      <vt:lpstr>Koolhydraten</vt:lpstr>
      <vt:lpstr>Energie</vt:lpstr>
      <vt:lpstr>Direct/indirect van plant afkomstig</vt:lpstr>
      <vt:lpstr>PowerPoint-presentatie</vt:lpstr>
      <vt:lpstr>PowerPoint-presentatie</vt:lpstr>
      <vt:lpstr>PowerPoint-presentatie</vt:lpstr>
      <vt:lpstr>Koolhydraten</vt:lpstr>
      <vt:lpstr>Functies onverteerbare koolhydraten</vt:lpstr>
      <vt:lpstr>voedingsvezel</vt:lpstr>
      <vt:lpstr>Functies verteerbare koolhydraten</vt:lpstr>
      <vt:lpstr>Plantaardige koolhydraatbronnen</vt:lpstr>
      <vt:lpstr>Dierlijke koolhydraatbronnen</vt:lpstr>
      <vt:lpstr>Koolhydraat behoefte</vt:lpstr>
      <vt:lpstr>Opdracht</vt:lpstr>
      <vt:lpstr>PowerPoint-presentatie</vt:lpstr>
      <vt:lpstr>Filmpjes over suiker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Koolhydraten</dc:title>
  <dc:creator>Ilse Theuws</dc:creator>
  <cp:lastModifiedBy>Ilse Theuws</cp:lastModifiedBy>
  <cp:revision>16</cp:revision>
  <dcterms:created xsi:type="dcterms:W3CDTF">2011-09-20T09:14:21Z</dcterms:created>
  <dcterms:modified xsi:type="dcterms:W3CDTF">2015-09-16T10:40:09Z</dcterms:modified>
</cp:coreProperties>
</file>